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2" r:id="rId5"/>
    <p:sldId id="263" r:id="rId6"/>
    <p:sldId id="259" r:id="rId7"/>
    <p:sldId id="260" r:id="rId8"/>
    <p:sldId id="261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D454E21-0AA2-CC38-D953-051EDF66133C}" v="167" dt="2025-04-11T10:13:59.5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0080" y="1371599"/>
            <a:ext cx="6675120" cy="2951825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80" y="4584879"/>
            <a:ext cx="667512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479B-705B-4489-957E-7E8A228BDFA0}" type="datetime1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807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89F774-3FA6-43B8-9241-99959C8FD463}" type="datetime1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914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1BB59B6-79B9-97F5-AC3B-DF65899D39D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91366"/>
            <a:ext cx="9214884" cy="3159974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04452-5DCC-4FE2-A5C9-8A5EF6714D65}" type="datetime1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F05EAE5-4812-F718-6D75-9627884180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6281" y="4715234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510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0080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18928" y="2633472"/>
            <a:ext cx="5212080" cy="35661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9ABC2-0180-4F3A-A895-A85BC724D472}" type="datetime1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6155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599"/>
            <a:ext cx="10890929" cy="93975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79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0079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18928" y="2311352"/>
            <a:ext cx="5212080" cy="69537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18928" y="3006725"/>
            <a:ext cx="5212080" cy="31912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EA9BA-4E8F-439E-BEA4-91FBA01E3F5F}" type="datetime1">
              <a:rPr lang="en-US" smtClean="0"/>
              <a:t>4/11/2025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703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15BF18-0007-481C-AA29-413124BC3EE7}" type="datetime1">
              <a:rPr lang="en-US" smtClean="0"/>
              <a:t>4/11/2025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21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" name="Rectangle 4">
            <a:extLst>
              <a:ext uri="{FF2B5EF4-FFF2-40B4-BE49-F238E27FC236}">
                <a16:creationId xmlns:a16="http://schemas.microsoft.com/office/drawing/2014/main" id="{149F9F0F-FB8C-5565-247C-BDCC156B5CA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E9870-3748-43AD-B547-02A075CB4A1D}" type="datetime1">
              <a:rPr lang="en-US" smtClean="0"/>
              <a:t>4/11/2025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4889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6519" y="1031001"/>
            <a:ext cx="6594490" cy="516636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8"/>
            <a:ext cx="3859397" cy="322682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8E7897-33C5-4F1A-9307-D068E37F3DC7}" type="datetime1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6904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371600"/>
            <a:ext cx="3859397" cy="1451723"/>
          </a:xfrm>
        </p:spPr>
        <p:txBody>
          <a:bodyPr anchor="t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37760" y="1033271"/>
            <a:ext cx="6592824" cy="516636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0080" y="2972167"/>
            <a:ext cx="3859397" cy="322682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E171BA-CC09-47C8-A6DF-F5C5CB59CEEC}" type="datetime1">
              <a:rPr lang="en-US" smtClean="0"/>
              <a:t>4/11/2025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34413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7B66AD-7C08-490A-ADA4-B47E10FB2407}" type="datetime1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9515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1CB3635-47E1-90D8-B693-DA85A66B383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09219" y="640079"/>
            <a:ext cx="1811773" cy="553688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0080" y="640080"/>
            <a:ext cx="8412422" cy="553688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95027-4255-49E7-9841-CD21BCC99996}" type="datetime1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230604F-219C-2DEE-830E-27274CC2FE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rot="5400000">
            <a:off x="10872154" y="1192438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20222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79" y="1371601"/>
            <a:ext cx="10890929" cy="10972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0080" y="2633472"/>
            <a:ext cx="10890928" cy="35661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008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DA38F49-B3E2-4BF0-BEC7-C30D34ABBB8D}" type="datetime1">
              <a:rPr lang="en-US" smtClean="0"/>
              <a:t>4/11/2025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18E06E4-607B-144B-382B-AD3D06B1EE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713232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5135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9F9BF86-FE94-4517-B97D-026C7515E5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37528" y="1032764"/>
            <a:ext cx="4308672" cy="3224045"/>
          </a:xfrm>
        </p:spPr>
        <p:txBody>
          <a:bodyPr anchor="b">
            <a:normAutofit/>
          </a:bodyPr>
          <a:lstStyle/>
          <a:p>
            <a:r>
              <a:rPr lang="en-GB" sz="5800" dirty="0"/>
              <a:t>Spirited Arts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35756" y="5046281"/>
            <a:ext cx="4308672" cy="1172408"/>
          </a:xfrm>
        </p:spPr>
        <p:txBody>
          <a:bodyPr anchor="t">
            <a:normAutofit/>
          </a:bodyPr>
          <a:lstStyle/>
          <a:p>
            <a:r>
              <a:rPr lang="en-GB" dirty="0"/>
              <a:t>Walton on Trent C of E primary</a:t>
            </a:r>
          </a:p>
        </p:txBody>
      </p:sp>
      <p:pic>
        <p:nvPicPr>
          <p:cNvPr id="4" name="Picture 3" descr="Full frame of colourful strips">
            <a:extLst>
              <a:ext uri="{FF2B5EF4-FFF2-40B4-BE49-F238E27FC236}">
                <a16:creationId xmlns:a16="http://schemas.microsoft.com/office/drawing/2014/main" id="{ADC85158-9E98-4B56-DAFB-0CC940C9D62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37" r="22953" b="10"/>
          <a:stretch/>
        </p:blipFill>
        <p:spPr>
          <a:xfrm>
            <a:off x="20" y="10"/>
            <a:ext cx="6931132" cy="6857990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CA391F1-4B2C-521B-F6A5-52C74B3034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675848" y="4711579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B460BA-4C8E-8EA5-BF86-A3C2A1898A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862" y="156818"/>
            <a:ext cx="10890929" cy="1097280"/>
          </a:xfrm>
        </p:spPr>
        <p:txBody>
          <a:bodyPr/>
          <a:lstStyle/>
          <a:p>
            <a:r>
              <a:rPr lang="en-GB" dirty="0"/>
              <a:t>Sacred Spaces - Year 3 </a:t>
            </a:r>
          </a:p>
        </p:txBody>
      </p:sp>
      <p:pic>
        <p:nvPicPr>
          <p:cNvPr id="4" name="Content Placeholder 3" descr="A cardboard box with a tree and green leaves&#10;&#10;AI-generated content may be incorrect.">
            <a:extLst>
              <a:ext uri="{FF2B5EF4-FFF2-40B4-BE49-F238E27FC236}">
                <a16:creationId xmlns:a16="http://schemas.microsoft.com/office/drawing/2014/main" id="{5292216B-23D6-7A59-DFF8-97292E04F7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 rot="5400000">
            <a:off x="79583" y="1627931"/>
            <a:ext cx="5873610" cy="4352751"/>
          </a:xfrm>
        </p:spPr>
      </p:pic>
      <p:pic>
        <p:nvPicPr>
          <p:cNvPr id="5" name="Picture 4" descr="A piece of paper with blue writing&#10;&#10;AI-generated content may be incorrect.">
            <a:extLst>
              <a:ext uri="{FF2B5EF4-FFF2-40B4-BE49-F238E27FC236}">
                <a16:creationId xmlns:a16="http://schemas.microsoft.com/office/drawing/2014/main" id="{F709BFBC-B3F2-16B9-9F68-40C84CF294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766076" y="1225826"/>
            <a:ext cx="6438348" cy="4580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8580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826806AB-2504-E385-4CEA-EAD6B2C865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7911" y="1219991"/>
            <a:ext cx="6768133" cy="5081621"/>
          </a:xfrm>
        </p:spPr>
      </p:pic>
      <p:pic>
        <p:nvPicPr>
          <p:cNvPr id="5" name="Picture 4" descr="A paper with writing on it&#10;&#10;AI-generated content may be incorrect.">
            <a:extLst>
              <a:ext uri="{FF2B5EF4-FFF2-40B4-BE49-F238E27FC236}">
                <a16:creationId xmlns:a16="http://schemas.microsoft.com/office/drawing/2014/main" id="{4F1B3EA2-006E-F149-D8ED-6BF72EC6F5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726858" y="1137478"/>
            <a:ext cx="6140174" cy="4193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3217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eggs on a table&#10;&#10;AI-generated content may be incorrect.">
            <a:extLst>
              <a:ext uri="{FF2B5EF4-FFF2-40B4-BE49-F238E27FC236}">
                <a16:creationId xmlns:a16="http://schemas.microsoft.com/office/drawing/2014/main" id="{30707026-FB88-1304-D5B2-E84A4E5194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-283775" y="1957473"/>
            <a:ext cx="5185683" cy="3842328"/>
          </a:xfrm>
          <a:prstGeom prst="rect">
            <a:avLst/>
          </a:prstGeom>
        </p:spPr>
      </p:pic>
      <p:pic>
        <p:nvPicPr>
          <p:cNvPr id="4" name="Picture 3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9B9ADBE2-1D55-C86F-7922-97910A8312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775740" y="1414945"/>
            <a:ext cx="5554871" cy="491158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09CED7D-AD96-BFE3-AFED-F6447D29F2E1}"/>
              </a:ext>
            </a:extLst>
          </p:cNvPr>
          <p:cNvSpPr txBox="1"/>
          <p:nvPr/>
        </p:nvSpPr>
        <p:spPr>
          <a:xfrm>
            <a:off x="2212747" y="156385"/>
            <a:ext cx="7016879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dirty="0"/>
              <a:t>Sacred Spaces Year 5</a:t>
            </a:r>
          </a:p>
        </p:txBody>
      </p:sp>
    </p:spTree>
    <p:extLst>
      <p:ext uri="{BB962C8B-B14F-4D97-AF65-F5344CB8AC3E}">
        <p14:creationId xmlns:p14="http://schemas.microsoft.com/office/powerpoint/2010/main" val="3217481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C3930B-1514-9729-D1FA-A821ECF21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 descr="A cardboard box with a planet and a door&#10;&#10;AI-generated content may be incorrect.">
            <a:extLst>
              <a:ext uri="{FF2B5EF4-FFF2-40B4-BE49-F238E27FC236}">
                <a16:creationId xmlns:a16="http://schemas.microsoft.com/office/drawing/2014/main" id="{CCD5542C-256B-54EB-2227-7CD0EA007A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F833C932-4879-B49B-ED98-2DC95CA69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96695" y="154608"/>
            <a:ext cx="4395305" cy="327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0408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rawing on a paper&#10;&#10;AI-generated content may be incorrect.">
            <a:extLst>
              <a:ext uri="{FF2B5EF4-FFF2-40B4-BE49-F238E27FC236}">
                <a16:creationId xmlns:a16="http://schemas.microsoft.com/office/drawing/2014/main" id="{5F50FA27-B3C2-1D04-50F9-D807231D01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043" y="1468783"/>
            <a:ext cx="6515653" cy="48922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8E4885-0465-C823-72DA-1DBE133CBFCA}"/>
              </a:ext>
            </a:extLst>
          </p:cNvPr>
          <p:cNvSpPr txBox="1"/>
          <p:nvPr/>
        </p:nvSpPr>
        <p:spPr>
          <a:xfrm>
            <a:off x="863600" y="190500"/>
            <a:ext cx="10718800" cy="83099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4800" dirty="0"/>
              <a:t>All God's Creatures Year 2</a:t>
            </a:r>
          </a:p>
        </p:txBody>
      </p:sp>
      <p:pic>
        <p:nvPicPr>
          <p:cNvPr id="5" name="Picture 4" descr="A piece of paper with writing on it&#10;&#10;AI-generated content may be incorrect.">
            <a:extLst>
              <a:ext uri="{FF2B5EF4-FFF2-40B4-BE49-F238E27FC236}">
                <a16:creationId xmlns:a16="http://schemas.microsoft.com/office/drawing/2014/main" id="{476105FE-71DD-824F-F8C3-F443975A2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773408" y="1208876"/>
            <a:ext cx="5520855" cy="5357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0648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drawing on a paper&#10;&#10;AI-generated content may be incorrect.">
            <a:extLst>
              <a:ext uri="{FF2B5EF4-FFF2-40B4-BE49-F238E27FC236}">
                <a16:creationId xmlns:a16="http://schemas.microsoft.com/office/drawing/2014/main" id="{33BE6475-A2BA-2F66-F615-96C302DE6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782" y="806174"/>
            <a:ext cx="6615044" cy="4958522"/>
          </a:xfrm>
          <a:prstGeom prst="rect">
            <a:avLst/>
          </a:prstGeom>
        </p:spPr>
      </p:pic>
      <p:pic>
        <p:nvPicPr>
          <p:cNvPr id="3" name="Picture 2" descr="A piece of lined paper with writing on it&#10;&#10;AI-generated content may be incorrect.">
            <a:extLst>
              <a:ext uri="{FF2B5EF4-FFF2-40B4-BE49-F238E27FC236}">
                <a16:creationId xmlns:a16="http://schemas.microsoft.com/office/drawing/2014/main" id="{981EFAA1-A5F0-40A2-3FA8-360C163D6D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6990522" y="1492249"/>
            <a:ext cx="5168348" cy="3862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1679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F9BEF6-A72B-B295-F87D-9A8D832143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032272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Custom 6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grandview display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0A75137F-CDEB-4E94-A788-9D255EBE1B91}" vid="{DE9A6A09-5855-45A3-8E99-4290ED24057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23</Words>
  <Application>Microsoft Office PowerPoint</Application>
  <PresentationFormat>Widescreen</PresentationFormat>
  <Paragraphs>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Grandview Display</vt:lpstr>
      <vt:lpstr>DashVTI</vt:lpstr>
      <vt:lpstr>Spirited Arts</vt:lpstr>
      <vt:lpstr>Sacred Spaces - Year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Routledge, Miss L (Walton-On-Trent Primary School)</cp:lastModifiedBy>
  <cp:revision>72</cp:revision>
  <dcterms:created xsi:type="dcterms:W3CDTF">2025-04-11T09:59:33Z</dcterms:created>
  <dcterms:modified xsi:type="dcterms:W3CDTF">2025-04-11T10:19:11Z</dcterms:modified>
</cp:coreProperties>
</file>